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2"/>
  </p:handoutMasterIdLst>
  <p:sldIdLst xmlns:a="http://schemas.openxmlformats.org/drawingml/2006/main" xmlns:r="http://schemas.openxmlformats.org/officeDocument/2006/relationships" xmlns:p="http://schemas.openxmlformats.org/presentationml/2006/main"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presProps" Target="presProps.xml"/>
<Relationship Id="rId2" Type="http://schemas.openxmlformats.org/officeDocument/2006/relationships/handoutMaster" Target="handoutMasters/handoutMaster1.xml"/>
<Relationship Id="rId1" Type="http://schemas.openxmlformats.org/officeDocument/2006/relationships/slideMaster" Target="slideMasters/slideMaster1.xml"/>
<Relationship Id="rId6" Type="http://schemas.openxmlformats.org/officeDocument/2006/relationships/tableStyles" Target="tableStyles.xml"/>
<Relationship Id="rId5" Type="http://schemas.openxmlformats.org/officeDocument/2006/relationships/theme" Target="theme/theme1.xml"/>
<Relationship Id="rId4" Type="http://schemas.openxmlformats.org/officeDocument/2006/relationships/viewProps" Target="viewProps.xml"/>
<Relationship Id="rId7" Type="http://schemas.openxmlformats.org/officeDocument/2006/relationships/slide" Target="slides/slide1.xml"/>
<Relationship Id="rId8" Type="http://schemas.openxmlformats.org/officeDocument/2006/relationships/slide" Target="slides/slide2.xml"/>
<Relationship Id="rId9" Type="http://schemas.openxmlformats.org/officeDocument/2006/relationships/slide" Target="slides/slide3.xml"/>
<Relationship Id="rId10" Type="http://schemas.openxmlformats.org/officeDocument/2006/relationships/slide" Target="slides/slide4.xml"/>
<Relationship Id="rId11" Type="http://schemas.openxmlformats.org/officeDocument/2006/relationships/slide" Target="slides/slide5.xml"/>
<Relationship Id="rId12" Type="http://schemas.openxmlformats.org/officeDocument/2006/relationships/slide" Target="slides/slide6.xml"/>
<Relationship Id="rId13" Type="http://schemas.openxmlformats.org/officeDocument/2006/relationships/slide" Target="slides/slide7.xml"/>
<Relationship Id="rId14" Type="http://schemas.openxmlformats.org/officeDocument/2006/relationships/slide" Target="slides/slide8.xml"/>
<Relationship Id="rId15" Type="http://schemas.openxmlformats.org/officeDocument/2006/relationships/slide" Target="slides/slide9.xml"/>
<Relationship Id="rId16" Type="http://schemas.openxmlformats.org/officeDocument/2006/relationships/slide" Target="slides/slide10.xml"/>
<Relationship Id="rId17" Type="http://schemas.openxmlformats.org/officeDocument/2006/relationships/slide" Target="slides/slide11.xml"/>
<Relationship Id="rId18" Type="http://schemas.openxmlformats.org/officeDocument/2006/relationships/slide" Target="slides/slide12.xml"/>
<Relationship Id="rId19" Type="http://schemas.openxmlformats.org/officeDocument/2006/relationships/slide" Target="slides/slide13.xml"/>
<Relationship Id="rId20" Type="http://schemas.openxmlformats.org/officeDocument/2006/relationships/slide" Target="slides/slide14.xml"/>
<Relationship Id="rId21" Type="http://schemas.openxmlformats.org/officeDocument/2006/relationships/slide" Target="slides/slide15.xml"/>
<Relationship Id="rId22" Type="http://schemas.openxmlformats.org/officeDocument/2006/relationships/slide" Target="slides/slide16.xml"/>
<Relationship Id="rId23" Type="http://schemas.openxmlformats.org/officeDocument/2006/relationships/slide" Target="slides/slide17.xml"/>
<Relationship Id="rId24" Type="http://schemas.openxmlformats.org/officeDocument/2006/relationships/slide" Target="slides/slide18.xml"/>
<Relationship Id="rId25" Type="http://schemas.openxmlformats.org/officeDocument/2006/relationships/slide" Target="slides/slide19.xml"/>
<Relationship Id="rId26" Type="http://schemas.openxmlformats.org/officeDocument/2006/relationships/slide" Target="slides/slide20.xml"/>
<Relationship Id="rId27" Type="http://schemas.openxmlformats.org/officeDocument/2006/relationships/slide" Target="slides/slide21.xml"/>
<Relationship Id="rId28" Type="http://schemas.openxmlformats.org/officeDocument/2006/relationships/slide" Target="slides/slide22.xml"/>
<Relationship Id="rId29" Type="http://schemas.openxmlformats.org/officeDocument/2006/relationships/slide" Target="slides/slide23.xml"/>
<Relationship Id="rId30" Type="http://schemas.openxmlformats.org/officeDocument/2006/relationships/slide" Target="slides/slide24.xml"/>
<Relationship Id="rId31" Type="http://schemas.openxmlformats.org/officeDocument/2006/relationships/slide" Target="slides/slide25.xml"/>
<Relationship Id="rId32" Type="http://schemas.openxmlformats.org/officeDocument/2006/relationships/slide" Target="slides/slide26.xml"/>
<Relationship Id="rId33" Type="http://schemas.openxmlformats.org/officeDocument/2006/relationships/slide" Target="slides/slide27.xml"/>
<Relationship Id="rId34" Type="http://schemas.openxmlformats.org/officeDocument/2006/relationships/slide" Target="slides/slide28.xml"/>
<Relationship Id="rId35" Type="http://schemas.openxmlformats.org/officeDocument/2006/relationships/slide" Target="slides/slide29.xml"/>
<Relationship Id="rId36" Type="http://schemas.openxmlformats.org/officeDocument/2006/relationships/slide" Target="slides/slide30.xml"/>
<Relationship Id="rId37" Type="http://schemas.openxmlformats.org/officeDocument/2006/relationships/slide" Target="slides/slide31.xml"/>
<Relationship Id="rId38" Type="http://schemas.openxmlformats.org/officeDocument/2006/relationships/slide" Target="slides/slide32.xml"/>
<Relationship Id="rId39" Type="http://schemas.openxmlformats.org/officeDocument/2006/relationships/slide" Target="slides/slide33.xml"/>
<Relationship Id="rId40" Type="http://schemas.openxmlformats.org/officeDocument/2006/relationships/slide" Target="slides/slide34.xml"/>
<Relationship Id="rId41" Type="http://schemas.openxmlformats.org/officeDocument/2006/relationships/slide" Target="slides/slide35.xml"/>
<Relationship Id="rId42" Type="http://schemas.openxmlformats.org/officeDocument/2006/relationships/slide" Target="slides/slide36.xml"/>
<Relationship Id="rId43" Type="http://schemas.openxmlformats.org/officeDocument/2006/relationships/slide" Target="slides/slide37.xml"/>
<Relationship Id="rId44" Type="http://schemas.openxmlformats.org/officeDocument/2006/relationships/slide" Target="slides/slide38.xml"/>
<Relationship Id="rId45" Type="http://schemas.openxmlformats.org/officeDocument/2006/relationships/slide" Target="slides/slide39.xml"/>
<Relationship Id="rId46" Type="http://schemas.openxmlformats.org/officeDocument/2006/relationships/slide" Target="slides/slide40.xml"/>
<Relationship Id="rId47" Type="http://schemas.openxmlformats.org/officeDocument/2006/relationships/slide" Target="slides/slide41.xml"/>
<Relationship Id="rId48" Type="http://schemas.openxmlformats.org/officeDocument/2006/relationships/slide" Target="slides/slide42.xml"/>
<Relationship Id="rId49" Type="http://schemas.openxmlformats.org/officeDocument/2006/relationships/slide" Target="slides/slide43.xml"/>
<Relationship Id="rId50" Type="http://schemas.openxmlformats.org/officeDocument/2006/relationships/slide" Target="slides/slide44.xml"/>
<Relationship Id="rId51" Type="http://schemas.openxmlformats.org/officeDocument/2006/relationships/slide" Target="slides/slide45.xml"/>
<Relationship Id="rId52" Type="http://schemas.openxmlformats.org/officeDocument/2006/relationships/slide" Target="slides/slide46.xml"/>
<Relationship Id="rId53" Type="http://schemas.openxmlformats.org/officeDocument/2006/relationships/slide" Target="slides/slide47.xml"/>
<Relationship Id="rId54" Type="http://schemas.openxmlformats.org/officeDocument/2006/relationships/slide" Target="slides/slide48.xml"/>
<Relationship Id="rId55" Type="http://schemas.openxmlformats.org/officeDocument/2006/relationships/slide" Target="slides/slide49.xml"/>
<Relationship Id="rId56" Type="http://schemas.openxmlformats.org/officeDocument/2006/relationships/slide" Target="slides/slide50.xml"/>
<Relationship Id="rId57" Type="http://schemas.openxmlformats.org/officeDocument/2006/relationships/slide" Target="slides/slide51.xml"/>
<Relationship Id="rId58" Type="http://schemas.openxmlformats.org/officeDocument/2006/relationships/slide" Target="slides/slide52.xml"/>
<Relationship Id="rId59" Type="http://schemas.openxmlformats.org/officeDocument/2006/relationships/slide" Target="slides/slide53.xml"/>
<Relationship Id="rId60" Type="http://schemas.openxmlformats.org/officeDocument/2006/relationships/slide" Target="slides/slide54.xml"/>
<Relationship Id="rId61" Type="http://schemas.openxmlformats.org/officeDocument/2006/relationships/slide" Target="slides/slide55.xml"/>
<Relationship Id="rId62" Type="http://schemas.openxmlformats.org/officeDocument/2006/relationships/slide" Target="slides/slide56.xml"/>
<Relationship Id="rId63" Type="http://schemas.openxmlformats.org/officeDocument/2006/relationships/slide" Target="slides/slide57.xml"/>
<Relationship Id="rId64" Type="http://schemas.openxmlformats.org/officeDocument/2006/relationships/slide" Target="slides/slide58.xml"/>
<Relationship Id="rId65" Type="http://schemas.openxmlformats.org/officeDocument/2006/relationships/slide" Target="slides/slide59.xml"/>
<Relationship Id="rId66" Type="http://schemas.openxmlformats.org/officeDocument/2006/relationships/slide" Target="slides/slide60.xml"/>
<Relationship Id="rId67" Type="http://schemas.openxmlformats.org/officeDocument/2006/relationships/slide" Target="slides/slide61.xml"/>
<Relationship Id="rId68" Type="http://schemas.openxmlformats.org/officeDocument/2006/relationships/slide" Target="slides/slide62.xml"/>
<Relationship Id="rId69" Type="http://schemas.openxmlformats.org/officeDocument/2006/relationships/slide" Target="slides/slide63.xml"/>
<Relationship Id="rId70" Type="http://schemas.openxmlformats.org/officeDocument/2006/relationships/slide" Target="slides/slide64.xml"/>
<Relationship Id="rId71" Type="http://schemas.openxmlformats.org/officeDocument/2006/relationships/slide" Target="slides/slide65.xml"/>
<Relationship Id="rId72" Type="http://schemas.openxmlformats.org/officeDocument/2006/relationships/slide" Target="slides/slide66.xml"/>
<Relationship Id="rId73" Type="http://schemas.openxmlformats.org/officeDocument/2006/relationships/slide" Target="slides/slide67.xml"/>
<Relationship Id="rId74" Type="http://schemas.openxmlformats.org/officeDocument/2006/relationships/slide" Target="slides/slide68.xml"/>
<Relationship Id="rId75" Type="http://schemas.openxmlformats.org/officeDocument/2006/relationships/slide" Target="slides/slide69.xml"/>
<Relationship Id="rId76" Type="http://schemas.openxmlformats.org/officeDocument/2006/relationships/slide" Target="slides/slide70.xml"/>
<Relationship Id="rId77" Type="http://schemas.openxmlformats.org/officeDocument/2006/relationships/slide" Target="slides/slide71.xml"/>
<Relationship Id="rId78" Type="http://schemas.openxmlformats.org/officeDocument/2006/relationships/slide" Target="slides/slide72.xml"/>
<Relationship Id="rId79" Type="http://schemas.openxmlformats.org/officeDocument/2006/relationships/slide" Target="slides/slide73.xml"/>
<Relationship Id="rId80" Type="http://schemas.openxmlformats.org/officeDocument/2006/relationships/slide" Target="slides/slide74.xml"/>
<Relationship Id="rId81" Type="http://schemas.openxmlformats.org/officeDocument/2006/relationships/slide" Target="slides/slide75.xml"/>
<Relationship Id="rId82" Type="http://schemas.openxmlformats.org/officeDocument/2006/relationships/slide" Target="slides/slide76.xml"/>
<Relationship Id="rId83" Type="http://schemas.openxmlformats.org/officeDocument/2006/relationships/slide" Target="slides/slide77.xml"/>
<Relationship Id="rId84" Type="http://schemas.openxmlformats.org/officeDocument/2006/relationships/slide" Target="slides/slide78.xml"/>
<Relationship Id="rId85" Type="http://schemas.openxmlformats.org/officeDocument/2006/relationships/slide" Target="slides/slide79.xml"/>
<Relationship Id="rId86" Type="http://schemas.openxmlformats.org/officeDocument/2006/relationships/slide" Target="slides/slide80.xml"/>
<Relationship Id="rId87" Type="http://schemas.openxmlformats.org/officeDocument/2006/relationships/slide" Target="slides/slide81.xml"/>
<Relationship Id="rId88" Type="http://schemas.openxmlformats.org/officeDocument/2006/relationships/slide" Target="slides/slide82.xml"/>
<Relationship Id="rId89" Type="http://schemas.openxmlformats.org/officeDocument/2006/relationships/slide" Target="slides/slide83.xml"/>
<Relationship Id="rId90" Type="http://schemas.openxmlformats.org/officeDocument/2006/relationships/slide" Target="slides/slide84.xml"/>
<Relationship Id="rId91" Type="http://schemas.openxmlformats.org/officeDocument/2006/relationships/slide" Target="slides/slide85.xml"/>
<Relationship Id="rId92" Type="http://schemas.openxmlformats.org/officeDocument/2006/relationships/slide" Target="slides/slide86.xml"/>
<Relationship Id="rId93" Type="http://schemas.openxmlformats.org/officeDocument/2006/relationships/slide" Target="slides/slide87.xml"/>
<Relationship Id="rId94" Type="http://schemas.openxmlformats.org/officeDocument/2006/relationships/slide" Target="slides/slide88.xml"/>
<Relationship Id="rId95" Type="http://schemas.openxmlformats.org/officeDocument/2006/relationships/slide" Target="slides/slide89.xml"/>
<Relationship Id="rId96" Type="http://schemas.openxmlformats.org/officeDocument/2006/relationships/slide" Target="slides/slide90.xml"/>
<Relationship Id="rId97" Type="http://schemas.openxmlformats.org/officeDocument/2006/relationships/slide" Target="slides/slide91.xml"/>
<Relationship Id="rId98" Type="http://schemas.openxmlformats.org/officeDocument/2006/relationships/slide" Target="slides/slide92.xml"/>
<Relationship Id="rId99" Type="http://schemas.openxmlformats.org/officeDocument/2006/relationships/slide" Target="slides/slide93.xml"/>
<Relationship Id="rId100" Type="http://schemas.openxmlformats.org/officeDocument/2006/relationships/slide" Target="slides/slide94.xml"/>
<Relationship Id="rId101" Type="http://schemas.openxmlformats.org/officeDocument/2006/relationships/slide" Target="slides/slide95.xml"/>
<Relationship Id="rId102" Type="http://schemas.openxmlformats.org/officeDocument/2006/relationships/slide" Target="slides/slide96.xml"/>
<Relationship Id="rId103" Type="http://schemas.openxmlformats.org/officeDocument/2006/relationships/slide" Target="slides/slide97.xml"/>
<Relationship Id="rId104" Type="http://schemas.openxmlformats.org/officeDocument/2006/relationships/slide" Target="slides/slide98.xml"/>
<Relationship Id="rId105" Type="http://schemas.openxmlformats.org/officeDocument/2006/relationships/slide" Target="slides/slide99.xml"/>
<Relationship Id="rId106" Type="http://schemas.openxmlformats.org/officeDocument/2006/relationships/slide" Target="slides/slide100.xml"/>
<Relationship Id="rId107" Type="http://schemas.openxmlformats.org/officeDocument/2006/relationships/slide" Target="slides/slide101.xml"/>
<Relationship Id="rId108" Type="http://schemas.openxmlformats.org/officeDocument/2006/relationships/slide" Target="slides/slide102.xml"/>
<Relationship Id="rId109" Type="http://schemas.openxmlformats.org/officeDocument/2006/relationships/slide" Target="slides/slide103.xml"/>
<Relationship Id="rId110" Type="http://schemas.openxmlformats.org/officeDocument/2006/relationships/slide" Target="slides/slide104.xml"/>
<Relationship Id="rId111" Type="http://schemas.openxmlformats.org/officeDocument/2006/relationships/slide" Target="slides/slide105.xml"/>
<Relationship Id="rId112" Type="http://schemas.openxmlformats.org/officeDocument/2006/relationships/slide" Target="slides/slide106.xml"/>
<Relationship Id="rId113" Type="http://schemas.openxmlformats.org/officeDocument/2006/relationships/slide" Target="slides/slide107.xml"/>
<Relationship Id="rId114" Type="http://schemas.openxmlformats.org/officeDocument/2006/relationships/slide" Target="slides/slide108.xml"/>
<Relationship Id="rId115" Type="http://schemas.openxmlformats.org/officeDocument/2006/relationships/slide" Target="slides/slide109.xml"/>
<Relationship Id="rId116" Type="http://schemas.openxmlformats.org/officeDocument/2006/relationships/slide" Target="slides/slide110.xml"/>
<Relationship Id="rId117" Type="http://schemas.openxmlformats.org/officeDocument/2006/relationships/slide" Target="slides/slide111.xml"/>
<Relationship Id="rId118" Type="http://schemas.openxmlformats.org/officeDocument/2006/relationships/slide" Target="slides/slide112.xml"/>
<Relationship Id="rId119" Type="http://schemas.openxmlformats.org/officeDocument/2006/relationships/slide" Target="slides/slide113.xml"/>
<Relationship Id="rId120" Type="http://schemas.openxmlformats.org/officeDocument/2006/relationships/slide" Target="slides/slide114.xml"/>
<Relationship Id="rId121" Type="http://schemas.openxmlformats.org/officeDocument/2006/relationships/slide" Target="slides/slide115.xml"/>
<Relationship Id="rId122" Type="http://schemas.openxmlformats.org/officeDocument/2006/relationships/slide" Target="slides/slide116.xml"/>
<Relationship Id="rId123" Type="http://schemas.openxmlformats.org/officeDocument/2006/relationships/slide" Target="slides/slide117.xml"/>
<Relationship Id="rId124" Type="http://schemas.openxmlformats.org/officeDocument/2006/relationships/slide" Target="slides/slide118.xml"/>
<Relationship Id="rId125" Type="http://schemas.openxmlformats.org/officeDocument/2006/relationships/slide" Target="slides/slide119.xml"/>
<Relationship Id="rId126" Type="http://schemas.openxmlformats.org/officeDocument/2006/relationships/slide" Target="slides/slide120.xml"/>
<Relationship Id="rId127" Type="http://schemas.openxmlformats.org/officeDocument/2006/relationships/slide" Target="slides/slide121.xml"/>
<Relationship Id="rId128" Type="http://schemas.openxmlformats.org/officeDocument/2006/relationships/slide" Target="slides/slide122.xml"/>
<Relationship Id="rId129" Type="http://schemas.openxmlformats.org/officeDocument/2006/relationships/slide" Target="slides/slide123.xml"/>
<Relationship Id="rId130" Type="http://schemas.openxmlformats.org/officeDocument/2006/relationships/slide" Target="slides/slide124.xml"/>
<Relationship Id="rId131" Type="http://schemas.openxmlformats.org/officeDocument/2006/relationships/slide" Target="slides/slide125.xml"/>
<Relationship Id="rId132" Type="http://schemas.openxmlformats.org/officeDocument/2006/relationships/slide" Target="slides/slide126.xml"/>
<Relationship Id="rId133" Type="http://schemas.openxmlformats.org/officeDocument/2006/relationships/slide" Target="slides/slide127.xml"/>
<Relationship Id="rId134" Type="http://schemas.openxmlformats.org/officeDocument/2006/relationships/slide" Target="slides/slide128.xml"/>
<Relationship Id="rId135" Type="http://schemas.openxmlformats.org/officeDocument/2006/relationships/slide" Target="slides/slide129.xml"/>
<Relationship Id="rId136" Type="http://schemas.openxmlformats.org/officeDocument/2006/relationships/slide" Target="slides/slide130.xml"/>
<Relationship Id="rId137" Type="http://schemas.openxmlformats.org/officeDocument/2006/relationships/slide" Target="slides/slide131.xml"/>
<Relationship Id="rId138" Type="http://schemas.openxmlformats.org/officeDocument/2006/relationships/slide" Target="slides/slide132.xml"/>
<Relationship Id="rId139" Type="http://schemas.openxmlformats.org/officeDocument/2006/relationships/slide" Target="slides/slide133.xml"/>
<Relationship Id="rId140" Type="http://schemas.openxmlformats.org/officeDocument/2006/relationships/slide" Target="slides/slide134.xml"/>
<Relationship Id="rId141" Type="http://schemas.openxmlformats.org/officeDocument/2006/relationships/slide" Target="slides/slide135.xml"/>
<Relationship Id="rId142" Type="http://schemas.openxmlformats.org/officeDocument/2006/relationships/slide" Target="slides/slide136.xml"/>
<Relationship Id="rId143" Type="http://schemas.openxmlformats.org/officeDocument/2006/relationships/slide" Target="slides/slide137.xml"/>
<Relationship Id="rId144" Type="http://schemas.openxmlformats.org/officeDocument/2006/relationships/slide" Target="slides/slide138.xml"/>
<Relationship Id="rId145" Type="http://schemas.openxmlformats.org/officeDocument/2006/relationships/slide" Target="slides/slide139.xml"/>
<Relationship Id="rId146" Type="http://schemas.openxmlformats.org/officeDocument/2006/relationships/slide" Target="slides/slide140.xml"/>
<Relationship Id="rId147" Type="http://schemas.openxmlformats.org/officeDocument/2006/relationships/slide" Target="slides/slide141.xml"/>
<Relationship Id="rId148" Type="http://schemas.openxmlformats.org/officeDocument/2006/relationships/slide" Target="slides/slide142.xml"/>
<Relationship Id="rId149" Type="http://schemas.openxmlformats.org/officeDocument/2006/relationships/slide" Target="slides/slide143.xml"/>
<Relationship Id="rId150" Type="http://schemas.openxmlformats.org/officeDocument/2006/relationships/slide" Target="slides/slide144.xml"/>
<Relationship Id="rId151" Type="http://schemas.openxmlformats.org/officeDocument/2006/relationships/slide" Target="slides/slide145.xml"/>
<Relationship Id="rId152" Type="http://schemas.openxmlformats.org/officeDocument/2006/relationships/slide" Target="slides/slide146.xml"/>
<Relationship Id="rId153" Type="http://schemas.openxmlformats.org/officeDocument/2006/relationships/slide" Target="slides/slide147.xml"/>
<Relationship Id="rId154" Type="http://schemas.openxmlformats.org/officeDocument/2006/relationships/slide" Target="slides/slide148.xml"/>
<Relationship Id="rId155" Type="http://schemas.openxmlformats.org/officeDocument/2006/relationships/slide" Target="slides/slide149.xml"/>
<Relationship Id="rId156" Type="http://schemas.openxmlformats.org/officeDocument/2006/relationships/slide" Target="slides/slide150.xml"/>
<Relationship Id="rId157" Type="http://schemas.openxmlformats.org/officeDocument/2006/relationships/slide" Target="slides/slide151.xml"/>
<Relationship Id="rId158" Type="http://schemas.openxmlformats.org/officeDocument/2006/relationships/slide" Target="slides/slide152.xml"/>
<Relationship Id="rId159" Type="http://schemas.openxmlformats.org/officeDocument/2006/relationships/slide" Target="slides/slide153.xml"/>
<Relationship Id="rId160" Type="http://schemas.openxmlformats.org/officeDocument/2006/relationships/slide" Target="slides/slide154.xml"/>
<Relationship Id="rId161" Type="http://schemas.openxmlformats.org/officeDocument/2006/relationships/slide" Target="slides/slide155.xml"/>
<Relationship Id="rId162" Type="http://schemas.openxmlformats.org/officeDocument/2006/relationships/slide" Target="slides/slide156.xml"/>
<Relationship Id="rId163" Type="http://schemas.openxmlformats.org/officeDocument/2006/relationships/slide" Target="slides/slide157.xml"/>
<Relationship Id="rId164" Type="http://schemas.openxmlformats.org/officeDocument/2006/relationships/slide" Target="slides/slide158.xml"/>
<Relationship Id="rId165" Type="http://schemas.openxmlformats.org/officeDocument/2006/relationships/slide" Target="slides/slide159.xml"/>
<Relationship Id="rId166" Type="http://schemas.openxmlformats.org/officeDocument/2006/relationships/slide" Target="slides/slide160.xml"/>
<Relationship Id="rId167" Type="http://schemas.openxmlformats.org/officeDocument/2006/relationships/slide" Target="slides/slide161.xml"/>
<Relationship Id="rId168" Type="http://schemas.openxmlformats.org/officeDocument/2006/relationships/slide" Target="slides/slide162.xml"/>
<Relationship Id="rId169" Type="http://schemas.openxmlformats.org/officeDocument/2006/relationships/slide" Target="slides/slide163.xml"/>
<Relationship Id="rId170" Type="http://schemas.openxmlformats.org/officeDocument/2006/relationships/slide" Target="slides/slide164.xml"/>
<Relationship Id="rId171" Type="http://schemas.openxmlformats.org/officeDocument/2006/relationships/slide" Target="slides/slide165.xml"/>
<Relationship Id="rId172" Type="http://schemas.openxmlformats.org/officeDocument/2006/relationships/slide" Target="slides/slide166.xml"/>
<Relationship Id="rId173" Type="http://schemas.openxmlformats.org/officeDocument/2006/relationships/slide" Target="slides/slide167.xml"/>
<Relationship Id="rId174" Type="http://schemas.openxmlformats.org/officeDocument/2006/relationships/slide" Target="slides/slide168.xml"/>
<Relationship Id="rId175" Type="http://schemas.openxmlformats.org/officeDocument/2006/relationships/slide" Target="slides/slide169.xml"/>
<Relationship Id="rId176" Type="http://schemas.openxmlformats.org/officeDocument/2006/relationships/slide" Target="slides/slide170.xml"/>
<Relationship Id="rId177" Type="http://schemas.openxmlformats.org/officeDocument/2006/relationships/slide" Target="slides/slide171.xml"/>
<Relationship Id="rId178" Type="http://schemas.openxmlformats.org/officeDocument/2006/relationships/slide" Target="slides/slide172.xml"/>
<Relationship Id="rId179" Type="http://schemas.openxmlformats.org/officeDocument/2006/relationships/slide" Target="slides/slide173.xml"/>
<Relationship Id="rId180" Type="http://schemas.openxmlformats.org/officeDocument/2006/relationships/slide" Target="slides/slide174.xml"/>
<Relationship Id="rId181" Type="http://schemas.openxmlformats.org/officeDocument/2006/relationships/slide" Target="slides/slide175.xml"/>
<Relationship Id="rId182" Type="http://schemas.openxmlformats.org/officeDocument/2006/relationships/slide" Target="slides/slide176.xml"/>
<Relationship Id="rId183" Type="http://schemas.openxmlformats.org/officeDocument/2006/relationships/slide" Target="slides/slide177.xml"/>
<Relationship Id="rId184" Type="http://schemas.openxmlformats.org/officeDocument/2006/relationships/slide" Target="slides/slide178.xml"/>
<Relationship Id="rId185" Type="http://schemas.openxmlformats.org/officeDocument/2006/relationships/slide" Target="slides/slide179.xml"/>
<Relationship Id="rId186" Type="http://schemas.openxmlformats.org/officeDocument/2006/relationships/slide" Target="slides/slide180.xml"/>
<Relationship Id="rId187" Type="http://schemas.openxmlformats.org/officeDocument/2006/relationships/slide" Target="slides/slide181.xml"/>
<Relationship Id="rId188" Type="http://schemas.openxmlformats.org/officeDocument/2006/relationships/slide" Target="slides/slide182.xml"/>
<Relationship Id="rId189" Type="http://schemas.openxmlformats.org/officeDocument/2006/relationships/slide" Target="slides/slide183.xml"/>
<Relationship Id="rId190" Type="http://schemas.openxmlformats.org/officeDocument/2006/relationships/slide" Target="slides/slide184.xml"/>
<Relationship Id="rId191" Type="http://schemas.openxmlformats.org/officeDocument/2006/relationships/slide" Target="slides/slide185.xml"/>
<Relationship Id="rId192" Type="http://schemas.openxmlformats.org/officeDocument/2006/relationships/slide" Target="slides/slide186.xml"/>
<Relationship Id="rId193" Type="http://schemas.openxmlformats.org/officeDocument/2006/relationships/slide" Target="slides/slide187.xml"/>
<Relationship Id="rId194" Type="http://schemas.openxmlformats.org/officeDocument/2006/relationships/slide" Target="slides/slide188.xml"/>
<Relationship Id="rId195" Type="http://schemas.openxmlformats.org/officeDocument/2006/relationships/slide" Target="slides/slide189.xml"/>
<Relationship Id="rId196" Type="http://schemas.openxmlformats.org/officeDocument/2006/relationships/slide" Target="slides/slide190.xml"/>
<Relationship Id="rId197" Type="http://schemas.openxmlformats.org/officeDocument/2006/relationships/slide" Target="slides/slide191.xml"/>
<Relationship Id="rId198" Type="http://schemas.openxmlformats.org/officeDocument/2006/relationships/slide" Target="slides/slide192.xml"/>
<Relationship Id="rId199" Type="http://schemas.openxmlformats.org/officeDocument/2006/relationships/slide" Target="slides/slide193.xml"/>
<Relationship Id="rId200" Type="http://schemas.openxmlformats.org/officeDocument/2006/relationships/slide" Target="slides/slide194.xml"/>
<Relationship Id="rId201" Type="http://schemas.openxmlformats.org/officeDocument/2006/relationships/slide" Target="slides/slide195.xml"/>
<Relationship Id="rId202" Type="http://schemas.openxmlformats.org/officeDocument/2006/relationships/slide" Target="slides/slide196.xml"/>
<Relationship Id="rId203" Type="http://schemas.openxmlformats.org/officeDocument/2006/relationships/slide" Target="slides/slide197.xml"/>
<Relationship Id="rId204" Type="http://schemas.openxmlformats.org/officeDocument/2006/relationships/slide" Target="slides/slide198.xml"/>
<Relationship Id="rId205" Type="http://schemas.openxmlformats.org/officeDocument/2006/relationships/slide" Target="slides/slide199.xml"/>
<Relationship Id="rId206" Type="http://schemas.openxmlformats.org/officeDocument/2006/relationships/slide" Target="slides/slide200.xml"/>
<Relationship Id="rId207" Type="http://schemas.openxmlformats.org/officeDocument/2006/relationships/slide" Target="slides/slide201.xml"/>
<Relationship Id="rId208" Type="http://schemas.openxmlformats.org/officeDocument/2006/relationships/slide" Target="slides/slide202.xml"/>
<Relationship Id="rId209" Type="http://schemas.openxmlformats.org/officeDocument/2006/relationships/slide" Target="slides/slide203.xml"/>
<Relationship Id="rId210" Type="http://schemas.openxmlformats.org/officeDocument/2006/relationships/slide" Target="slides/slide204.xml"/>
<Relationship Id="rId211" Type="http://schemas.openxmlformats.org/officeDocument/2006/relationships/slide" Target="slides/slide205.xml"/>
<Relationship Id="rId212" Type="http://schemas.openxmlformats.org/officeDocument/2006/relationships/slide" Target="slides/slide206.xml"/>
<Relationship Id="rId213" Type="http://schemas.openxmlformats.org/officeDocument/2006/relationships/slide" Target="slides/slide207.xml"/>
<Relationship Id="rId214" Type="http://schemas.openxmlformats.org/officeDocument/2006/relationships/slide" Target="slides/slide208.xml"/>
<Relationship Id="rId215" Type="http://schemas.openxmlformats.org/officeDocument/2006/relationships/slide" Target="slides/slide209.xml"/>
<Relationship Id="rId216" Type="http://schemas.openxmlformats.org/officeDocument/2006/relationships/slide" Target="slides/slide210.xml"/>
<Relationship Id="rId217" Type="http://schemas.openxmlformats.org/officeDocument/2006/relationships/slide" Target="slides/slide211.xml"/>
<Relationship Id="rId218" Type="http://schemas.openxmlformats.org/officeDocument/2006/relationships/slide" Target="slides/slide212.xml"/>
<Relationship Id="rId219" Type="http://schemas.openxmlformats.org/officeDocument/2006/relationships/slide" Target="slides/slide213.xml"/>
<Relationship Id="rId220" Type="http://schemas.openxmlformats.org/officeDocument/2006/relationships/slide" Target="slides/slide214.xml"/>
<Relationship Id="rId221" Type="http://schemas.openxmlformats.org/officeDocument/2006/relationships/slide" Target="slides/slide215.xml"/>
<Relationship Id="rId222" Type="http://schemas.openxmlformats.org/officeDocument/2006/relationships/slide" Target="slides/slide216.xml"/>
<Relationship Id="rId223" Type="http://schemas.openxmlformats.org/officeDocument/2006/relationships/slide" Target="slides/slide217.xml"/>
</Relationships>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AF811C-530C-49A5-822F-881B38CD0B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7DC83-5F53-4F35-84B6-3025557A05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20C98-04B9-4E28-81EE-E8DDEF2F8693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94F45A-E1A9-4A5D-8B21-9DA61F5686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1AFE-6E8A-4C9E-ABD2-AB533CA77A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7E9719-3CD2-4633-BC40-A8D03B0500F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209476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581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68966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2664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74253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67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45391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5410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86613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299C9AD-073E-4E96-9220-DFE1EA11F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8300" y="152129"/>
            <a:ext cx="8488170" cy="6062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6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56562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60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CE7D91D-07BB-402B-AEFD-C81479DAF7BC}" type="datetimeFigureOut">
              <a:rPr lang="en-SE" smtClean="0"/>
              <a:t>2021-01-30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8321E54-25CC-4C91-AFCF-235EFE2EE9A1}" type="slidenum">
              <a:rPr lang="en-SE" smtClean="0"/>
              <a:t>‹#›</a:t>
            </a:fld>
            <a:endParaRPr lang="en-S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31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24d6f28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4c547f95.png"/>
</Relationships>

</file>

<file path=ppt/slides/_rels/slide10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3cd6841.png"/>
</Relationships>

</file>

<file path=ppt/slides/_rels/slide10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54b50f7.png"/>
</Relationships>

</file>

<file path=ppt/slides/_rels/slide10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33c39b2.png"/>
</Relationships>

</file>

<file path=ppt/slides/_rels/slide10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17d2c37.png"/>
</Relationships>

</file>

<file path=ppt/slides/_rels/slide10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cc0c72.png"/>
</Relationships>

</file>

<file path=ppt/slides/_rels/slide10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8436574.png"/>
</Relationships>

</file>

<file path=ppt/slides/_rels/slide10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46f24b9a.png"/>
</Relationships>

</file>

<file path=ppt/slides/_rels/slide10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38f4086.png"/>
</Relationships>

</file>

<file path=ppt/slides/_rels/slide10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dc16beb.png"/>
</Relationships>

</file>

<file path=ppt/slides/_rels/slide10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64235a5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59a6cdb.png"/>
</Relationships>

</file>

<file path=ppt/slides/_rels/slide1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f5b6901.png"/>
</Relationships>

</file>

<file path=ppt/slides/_rels/slide1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8876b76.png"/>
</Relationships>

</file>

<file path=ppt/slides/_rels/slide1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2494b73.png"/>
</Relationships>

</file>

<file path=ppt/slides/_rels/slide1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fa66e9a.png"/>
</Relationships>

</file>

<file path=ppt/slides/_rels/slide1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d344a6b.png"/>
</Relationships>

</file>

<file path=ppt/slides/_rels/slide1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a7b53b0.png"/>
</Relationships>

</file>

<file path=ppt/slides/_rels/slide1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4ec5c74.png"/>
</Relationships>

</file>

<file path=ppt/slides/_rels/slide1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b1e20f3.png"/>
</Relationships>

</file>

<file path=ppt/slides/_rels/slide1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4ba15e94.png"/>
</Relationships>

</file>

<file path=ppt/slides/_rels/slide1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79576d5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4663677.png"/>
</Relationships>

</file>

<file path=ppt/slides/_rels/slide1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4c7d2ded.png"/>
</Relationships>

</file>

<file path=ppt/slides/_rels/slide1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e7a346.png"/>
</Relationships>

</file>

<file path=ppt/slides/_rels/slide1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8f0777b.png"/>
</Relationships>

</file>

<file path=ppt/slides/_rels/slide1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2016987.png"/>
</Relationships>

</file>

<file path=ppt/slides/_rels/slide1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1746aa5.png"/>
</Relationships>

</file>

<file path=ppt/slides/_rels/slide1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2c2c0.png"/>
</Relationships>

</file>

<file path=ppt/slides/_rels/slide1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19b36bc.png"/>
</Relationships>

</file>

<file path=ppt/slides/_rels/slide1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d282da9.png"/>
</Relationships>

</file>

<file path=ppt/slides/_rels/slide1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f9218a2.png"/>
</Relationships>

</file>

<file path=ppt/slides/_rels/slide1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788380b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697bbd.png"/>
</Relationships>

</file>

<file path=ppt/slides/_rels/slide1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191d24.png"/>
</Relationships>

</file>

<file path=ppt/slides/_rels/slide1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c1d62e4.png"/>
</Relationships>

</file>

<file path=ppt/slides/_rels/slide1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7c44dda.png"/>
</Relationships>

</file>

<file path=ppt/slides/_rels/slide1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97f4e70.png"/>
</Relationships>

</file>

<file path=ppt/slides/_rels/slide1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fb66181.png"/>
</Relationships>

</file>

<file path=ppt/slides/_rels/slide1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555556b.png"/>
</Relationships>

</file>

<file path=ppt/slides/_rels/slide1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646e29.png"/>
</Relationships>

</file>

<file path=ppt/slides/_rels/slide1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04c3b3f.png"/>
</Relationships>

</file>

<file path=ppt/slides/_rels/slide1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7a832b7.png"/>
</Relationships>

</file>

<file path=ppt/slides/_rels/slide1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f9c2f01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4ca85706.png"/>
</Relationships>

</file>

<file path=ppt/slides/_rels/slide1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10a4684.png"/>
</Relationships>

</file>

<file path=ppt/slides/_rels/slide1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79d6f6c.png"/>
</Relationships>

</file>

<file path=ppt/slides/_rels/slide1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5c6491a.png"/>
</Relationships>

</file>

<file path=ppt/slides/_rels/slide1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c454e38.png"/>
</Relationships>

</file>

<file path=ppt/slides/_rels/slide1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258196c.png"/>
</Relationships>

</file>

<file path=ppt/slides/_rels/slide1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7a7d7c.png"/>
</Relationships>

</file>

<file path=ppt/slides/_rels/slide1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96c4af8.png"/>
</Relationships>

</file>

<file path=ppt/slides/_rels/slide1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a17fd.png"/>
</Relationships>

</file>

<file path=ppt/slides/_rels/slide1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3b770a7.png"/>
</Relationships>

</file>

<file path=ppt/slides/_rels/slide1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fd925a0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5cb1cdb.png"/>
</Relationships>

</file>

<file path=ppt/slides/_rels/slide1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1814876.png"/>
</Relationships>

</file>

<file path=ppt/slides/_rels/slide1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0b35752.png"/>
</Relationships>

</file>

<file path=ppt/slides/_rels/slide1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d0c82b.png"/>
</Relationships>

</file>

<file path=ppt/slides/_rels/slide1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b756a20.png"/>
</Relationships>

</file>

<file path=ppt/slides/_rels/slide15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4735129e.png"/>
</Relationships>

</file>

<file path=ppt/slides/_rels/slide15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5233f5b.png"/>
</Relationships>

</file>

<file path=ppt/slides/_rels/slide15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c02665c.png"/>
</Relationships>

</file>

<file path=ppt/slides/_rels/slide15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de1ffb.png"/>
</Relationships>

</file>

<file path=ppt/slides/_rels/slide15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b0471b6.png"/>
</Relationships>

</file>

<file path=ppt/slides/_rels/slide15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4672639d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991418b.png"/>
</Relationships>

</file>

<file path=ppt/slides/_rels/slide16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7ab7578.png"/>
</Relationships>

</file>

<file path=ppt/slides/_rels/slide16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0d92fcd.png"/>
</Relationships>

</file>

<file path=ppt/slides/_rels/slide16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800ed4.png"/>
</Relationships>

</file>

<file path=ppt/slides/_rels/slide16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b6d1a83.png"/>
</Relationships>

</file>

<file path=ppt/slides/_rels/slide16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466324f.png"/>
</Relationships>

</file>

<file path=ppt/slides/_rels/slide16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44da3af2.png"/>
</Relationships>

</file>

<file path=ppt/slides/_rels/slide16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14d24b0.png"/>
</Relationships>

</file>

<file path=ppt/slides/_rels/slide16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8e57e22.png"/>
</Relationships>

</file>

<file path=ppt/slides/_rels/slide16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c012439.png"/>
</Relationships>

</file>

<file path=ppt/slides/_rels/slide16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8f318ea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6e62837.png"/>
</Relationships>

</file>

<file path=ppt/slides/_rels/slide17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dee4bba.png"/>
</Relationships>

</file>

<file path=ppt/slides/_rels/slide17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89d3f3f.png"/>
</Relationships>

</file>

<file path=ppt/slides/_rels/slide17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e1f1242.png"/>
</Relationships>

</file>

<file path=ppt/slides/_rels/slide17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ddb40fd.png"/>
</Relationships>

</file>

<file path=ppt/slides/_rels/slide17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6c0756e.png"/>
</Relationships>

</file>

<file path=ppt/slides/_rels/slide17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d853e8f.png"/>
</Relationships>

</file>

<file path=ppt/slides/_rels/slide17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cdd29a9.png"/>
</Relationships>

</file>

<file path=ppt/slides/_rels/slide17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8447420.png"/>
</Relationships>

</file>

<file path=ppt/slides/_rels/slide17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ac56ae5.png"/>
</Relationships>

</file>

<file path=ppt/slides/_rels/slide17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926303f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38040f3.png"/>
</Relationships>

</file>

<file path=ppt/slides/_rels/slide18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9b1989.png"/>
</Relationships>

</file>

<file path=ppt/slides/_rels/slide18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66f7b18.png"/>
</Relationships>

</file>

<file path=ppt/slides/_rels/slide18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da362ad.png"/>
</Relationships>

</file>

<file path=ppt/slides/_rels/slide18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65e4db5.png"/>
</Relationships>

</file>

<file path=ppt/slides/_rels/slide18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69467d7.png"/>
</Relationships>

</file>

<file path=ppt/slides/_rels/slide18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d01cde.png"/>
</Relationships>

</file>

<file path=ppt/slides/_rels/slide18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46d1db.png"/>
</Relationships>

</file>

<file path=ppt/slides/_rels/slide18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d4f5996.png"/>
</Relationships>

</file>

<file path=ppt/slides/_rels/slide18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f61438d.png"/>
</Relationships>

</file>

<file path=ppt/slides/_rels/slide18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f174144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eb51bb.png"/>
</Relationships>

</file>

<file path=ppt/slides/_rels/slide19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4a15c5e.png"/>
</Relationships>

</file>

<file path=ppt/slides/_rels/slide19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4927a09.png"/>
</Relationships>

</file>

<file path=ppt/slides/_rels/slide19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f7e5825.png"/>
</Relationships>

</file>

<file path=ppt/slides/_rels/slide19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59633d6.png"/>
</Relationships>

</file>

<file path=ppt/slides/_rels/slide19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9734898.png"/>
</Relationships>

</file>

<file path=ppt/slides/_rels/slide19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3b12d3b.png"/>
</Relationships>

</file>

<file path=ppt/slides/_rels/slide19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7ba4649.png"/>
</Relationships>

</file>

<file path=ppt/slides/_rels/slide19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9c53b04.png"/>
</Relationships>

</file>

<file path=ppt/slides/_rels/slide19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34b1a29.png"/>
</Relationships>

</file>

<file path=ppt/slides/_rels/slide19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ad55c24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a626b0b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f551d6f.png"/>
</Relationships>

</file>

<file path=ppt/slides/_rels/slide20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87725ca.png"/>
</Relationships>

</file>

<file path=ppt/slides/_rels/slide20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1e577e.png"/>
</Relationships>

</file>

<file path=ppt/slides/_rels/slide20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58a180b.png"/>
</Relationships>

</file>

<file path=ppt/slides/_rels/slide20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3bc4f89.png"/>
</Relationships>

</file>

<file path=ppt/slides/_rels/slide20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40a74d0.png"/>
</Relationships>

</file>

<file path=ppt/slides/_rels/slide20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8623fe0.png"/>
</Relationships>

</file>

<file path=ppt/slides/_rels/slide20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69241e5.png"/>
</Relationships>

</file>

<file path=ppt/slides/_rels/slide20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fefb43.png"/>
</Relationships>

</file>

<file path=ppt/slides/_rels/slide20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d601851.png"/>
</Relationships>

</file>

<file path=ppt/slides/_rels/slide20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3ec2c90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8063265.png"/>
</Relationships>

</file>

<file path=ppt/slides/_rels/slide2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6053899.png"/>
</Relationships>

</file>

<file path=ppt/slides/_rels/slide2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83353bf.png"/>
</Relationships>

</file>

<file path=ppt/slides/_rels/slide2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6e261c4.png"/>
</Relationships>

</file>

<file path=ppt/slides/_rels/slide2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b4947e5.png"/>
</Relationships>

</file>

<file path=ppt/slides/_rels/slide2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d4e5e21.png"/>
</Relationships>

</file>

<file path=ppt/slides/_rels/slide2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13e61c7.png"/>
</Relationships>

</file>

<file path=ppt/slides/_rels/slide2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59c4e18.png"/>
</Relationships>

</file>

<file path=ppt/slides/_rels/slide2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206668a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6bb65da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cf226f7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f4e2032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9de63c7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9ff189c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b433baa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860fce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d67013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13b45c9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3c364d8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1c022d2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a54539c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5043e1e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88f507c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464f7dd1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41c13b03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cbc24fb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0806497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2573536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b9c760e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82fd71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4a654163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b0f5171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1b643bb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c77578d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8904755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1441df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ef2478f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76e29ab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74473ff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4790416a.png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50631d1.png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0ad1dd7.png"/>
</Relationships>

</file>

<file path=ppt/slides/_rels/slide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0c33b80.png"/>
</Relationships>

</file>

<file path=ppt/slides/_rels/slide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99d3de.png"/>
</Relationships>

</file>

<file path=ppt/slides/_rels/slide5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1865c2e.png"/>
</Relationships>

</file>

<file path=ppt/slides/_rels/slide5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c5cc70.png"/>
</Relationships>

</file>

<file path=ppt/slides/_rels/slide5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48262918.png"/>
</Relationships>

</file>

<file path=ppt/slides/_rels/slide5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a965121.png"/>
</Relationships>

</file>

<file path=ppt/slides/_rels/slide5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461d13e2.png"/>
</Relationships>

</file>

<file path=ppt/slides/_rels/slide5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2393df7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47aed7a.png"/>
</Relationships>

</file>

<file path=ppt/slides/_rels/slide6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6ab3d06.png"/>
</Relationships>

</file>

<file path=ppt/slides/_rels/slide6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d247e54.png"/>
</Relationships>

</file>

<file path=ppt/slides/_rels/slide6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a421c35.png"/>
</Relationships>

</file>

<file path=ppt/slides/_rels/slide6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677140c.png"/>
</Relationships>

</file>

<file path=ppt/slides/_rels/slide6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c6f7bdc.png"/>
</Relationships>

</file>

<file path=ppt/slides/_rels/slide6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b85513b.png"/>
</Relationships>

</file>

<file path=ppt/slides/_rels/slide6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ea05460.png"/>
</Relationships>

</file>

<file path=ppt/slides/_rels/slide6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bb513d3.png"/>
</Relationships>

</file>

<file path=ppt/slides/_rels/slide6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e7a64dc.png"/>
</Relationships>

</file>

<file path=ppt/slides/_rels/slide6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9d821fd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db92fd9.png"/>
</Relationships>

</file>

<file path=ppt/slides/_rels/slide7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4974a5c.png"/>
</Relationships>

</file>

<file path=ppt/slides/_rels/slide7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b670bd.png"/>
</Relationships>

</file>

<file path=ppt/slides/_rels/slide7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8e51bed.png"/>
</Relationships>

</file>

<file path=ppt/slides/_rels/slide7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fee283.png"/>
</Relationships>

</file>

<file path=ppt/slides/_rels/slide7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4018fb.png"/>
</Relationships>

</file>

<file path=ppt/slides/_rels/slide7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3507987.png"/>
</Relationships>

</file>

<file path=ppt/slides/_rels/slide7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93d70d1.png"/>
</Relationships>

</file>

<file path=ppt/slides/_rels/slide7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e60220.png"/>
</Relationships>

</file>

<file path=ppt/slides/_rels/slide7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338353a.png"/>
</Relationships>

</file>

<file path=ppt/slides/_rels/slide7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2a36b81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c145d6.png"/>
</Relationships>

</file>

<file path=ppt/slides/_rels/slide8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5287795.png"/>
</Relationships>

</file>

<file path=ppt/slides/_rels/slide8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42e23173.png"/>
</Relationships>

</file>

<file path=ppt/slides/_rels/slide8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5554ed6.png"/>
</Relationships>

</file>

<file path=ppt/slides/_rels/slide8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a8c7010.png"/>
</Relationships>

</file>

<file path=ppt/slides/_rels/slide8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148264a.png"/>
</Relationships>

</file>

<file path=ppt/slides/_rels/slide8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4fd84a8a.png"/>
</Relationships>

</file>

<file path=ppt/slides/_rels/slide8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2bb281e.png"/>
</Relationships>

</file>

<file path=ppt/slides/_rels/slide8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165a4877.png"/>
</Relationships>

</file>

<file path=ppt/slides/_rels/slide8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c5d2bf4.png"/>
</Relationships>

</file>

<file path=ppt/slides/_rels/slide8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b282149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ec2150c.png"/>
</Relationships>

</file>

<file path=ppt/slides/_rels/slide9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2fd56909.png"/>
</Relationships>

</file>

<file path=ppt/slides/_rels/slide9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8c16bd3.png"/>
</Relationships>

</file>

<file path=ppt/slides/_rels/slide9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2af74c0.png"/>
</Relationships>

</file>

<file path=ppt/slides/_rels/slide9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4850400b.png"/>
</Relationships>

</file>

<file path=ppt/slides/_rels/slide9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61d3189.png"/>
</Relationships>

</file>

<file path=ppt/slides/_rels/slide9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5f0c1b66.png"/>
</Relationships>

</file>

<file path=ppt/slides/_rels/slide9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4dacf7b.png"/>
</Relationships>

</file>

<file path=ppt/slides/_rels/slide9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31b95488.png"/>
</Relationships>

</file>

<file path=ppt/slides/_rels/slide9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35e2f20.png"/>
</Relationships>

</file>

<file path=ppt/slides/_rels/slide9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49075973117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068300" y="152129"/>
            <a:ext cx="8488170" cy="60629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Calibri</vt:lpstr>
      <vt:lpstr>Calibri Light</vt:lpstr>
      <vt:lpstr>Retrospect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Joseph Noonan</dc:creator>
  <cp:lastModifiedBy/>
  <cp:revision>5</cp:revision>
  <dcterms:created xsi:type="dcterms:W3CDTF">2021-01-30T15:49:05Z</dcterms:created>
  <dcterms:modified xsi:type="dcterms:W3CDTF">2021-02-07T13:36:17Z</dcterms:modified>
</cp:coreProperties>
</file>